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323" r:id="rId3"/>
    <p:sldId id="324" r:id="rId4"/>
    <p:sldId id="325" r:id="rId5"/>
    <p:sldId id="326" r:id="rId6"/>
    <p:sldId id="327" r:id="rId7"/>
    <p:sldId id="314" r:id="rId8"/>
    <p:sldId id="328" r:id="rId9"/>
    <p:sldId id="308" r:id="rId10"/>
    <p:sldId id="309" r:id="rId11"/>
    <p:sldId id="310" r:id="rId12"/>
    <p:sldId id="311" r:id="rId13"/>
    <p:sldId id="312" r:id="rId14"/>
    <p:sldId id="313" r:id="rId15"/>
    <p:sldId id="317" r:id="rId16"/>
    <p:sldId id="319" r:id="rId17"/>
    <p:sldId id="329" r:id="rId18"/>
    <p:sldId id="318" r:id="rId19"/>
    <p:sldId id="330" r:id="rId20"/>
    <p:sldId id="347" r:id="rId21"/>
    <p:sldId id="348" r:id="rId22"/>
    <p:sldId id="333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349" r:id="rId36"/>
    <p:sldId id="352" r:id="rId37"/>
    <p:sldId id="351" r:id="rId38"/>
    <p:sldId id="353" r:id="rId39"/>
    <p:sldId id="354" r:id="rId40"/>
    <p:sldId id="355" r:id="rId41"/>
    <p:sldId id="356" r:id="rId42"/>
    <p:sldId id="35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10A486-5553-417F-AE05-101E230AC757}" v="2" dt="2021-05-06T12:24:08.5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eanor Fewings" userId="6fc202208277c328" providerId="LiveId" clId="{029CA3DB-3DA7-4B67-A867-42A0CE037128}"/>
    <pc:docChg chg="custSel addSld delSld modSld">
      <pc:chgData name="Eleanor Fewings" userId="6fc202208277c328" providerId="LiveId" clId="{029CA3DB-3DA7-4B67-A867-42A0CE037128}" dt="2021-04-21T13:58:05.461" v="78" actId="20577"/>
      <pc:docMkLst>
        <pc:docMk/>
      </pc:docMkLst>
      <pc:sldChg chg="addSp delSp modSp new mod modClrScheme chgLayout">
        <pc:chgData name="Eleanor Fewings" userId="6fc202208277c328" providerId="LiveId" clId="{029CA3DB-3DA7-4B67-A867-42A0CE037128}" dt="2021-04-21T12:43:27.975" v="17" actId="20577"/>
        <pc:sldMkLst>
          <pc:docMk/>
          <pc:sldMk cId="497116027" sldId="349"/>
        </pc:sldMkLst>
        <pc:spChg chg="del mod ord">
          <ac:chgData name="Eleanor Fewings" userId="6fc202208277c328" providerId="LiveId" clId="{029CA3DB-3DA7-4B67-A867-42A0CE037128}" dt="2021-04-21T12:43:24.566" v="1" actId="700"/>
          <ac:spMkLst>
            <pc:docMk/>
            <pc:sldMk cId="497116027" sldId="349"/>
            <ac:spMk id="2" creationId="{9CDEA46D-8A65-4D59-AB0D-BDB236B99DB9}"/>
          </ac:spMkLst>
        </pc:spChg>
        <pc:spChg chg="del mod ord">
          <ac:chgData name="Eleanor Fewings" userId="6fc202208277c328" providerId="LiveId" clId="{029CA3DB-3DA7-4B67-A867-42A0CE037128}" dt="2021-04-21T12:43:24.566" v="1" actId="700"/>
          <ac:spMkLst>
            <pc:docMk/>
            <pc:sldMk cId="497116027" sldId="349"/>
            <ac:spMk id="3" creationId="{A94AB2CE-3354-493A-9673-3DF0301CB6A5}"/>
          </ac:spMkLst>
        </pc:spChg>
        <pc:spChg chg="add mod ord">
          <ac:chgData name="Eleanor Fewings" userId="6fc202208277c328" providerId="LiveId" clId="{029CA3DB-3DA7-4B67-A867-42A0CE037128}" dt="2021-04-21T12:43:27.975" v="17" actId="20577"/>
          <ac:spMkLst>
            <pc:docMk/>
            <pc:sldMk cId="497116027" sldId="349"/>
            <ac:spMk id="4" creationId="{9F700138-D344-4432-8B03-A43215AD23F2}"/>
          </ac:spMkLst>
        </pc:spChg>
        <pc:spChg chg="add mod ord">
          <ac:chgData name="Eleanor Fewings" userId="6fc202208277c328" providerId="LiveId" clId="{029CA3DB-3DA7-4B67-A867-42A0CE037128}" dt="2021-04-21T12:43:24.566" v="1" actId="700"/>
          <ac:spMkLst>
            <pc:docMk/>
            <pc:sldMk cId="497116027" sldId="349"/>
            <ac:spMk id="5" creationId="{12075CB8-986C-4949-BDEF-D24B7321AED4}"/>
          </ac:spMkLst>
        </pc:spChg>
      </pc:sldChg>
      <pc:sldChg chg="addSp delSp modSp new del mod modClrScheme chgLayout">
        <pc:chgData name="Eleanor Fewings" userId="6fc202208277c328" providerId="LiveId" clId="{029CA3DB-3DA7-4B67-A867-42A0CE037128}" dt="2021-04-21T13:57:58.854" v="73" actId="47"/>
        <pc:sldMkLst>
          <pc:docMk/>
          <pc:sldMk cId="519614789" sldId="350"/>
        </pc:sldMkLst>
        <pc:spChg chg="del mod ord">
          <ac:chgData name="Eleanor Fewings" userId="6fc202208277c328" providerId="LiveId" clId="{029CA3DB-3DA7-4B67-A867-42A0CE037128}" dt="2021-04-21T12:43:38.211" v="20" actId="700"/>
          <ac:spMkLst>
            <pc:docMk/>
            <pc:sldMk cId="519614789" sldId="350"/>
            <ac:spMk id="2" creationId="{FB183CB8-6B96-48FB-AACD-38498272FE58}"/>
          </ac:spMkLst>
        </pc:spChg>
        <pc:spChg chg="del mod ord">
          <ac:chgData name="Eleanor Fewings" userId="6fc202208277c328" providerId="LiveId" clId="{029CA3DB-3DA7-4B67-A867-42A0CE037128}" dt="2021-04-21T12:43:38.211" v="20" actId="700"/>
          <ac:spMkLst>
            <pc:docMk/>
            <pc:sldMk cId="519614789" sldId="350"/>
            <ac:spMk id="3" creationId="{1808B6DE-4D27-4384-BDAB-BE38E892F897}"/>
          </ac:spMkLst>
        </pc:spChg>
        <pc:spChg chg="add mod ord">
          <ac:chgData name="Eleanor Fewings" userId="6fc202208277c328" providerId="LiveId" clId="{029CA3DB-3DA7-4B67-A867-42A0CE037128}" dt="2021-04-21T12:43:44.356" v="26" actId="20577"/>
          <ac:spMkLst>
            <pc:docMk/>
            <pc:sldMk cId="519614789" sldId="350"/>
            <ac:spMk id="6" creationId="{9B7FEB4D-085F-4CFA-AB86-6503CA1A4593}"/>
          </ac:spMkLst>
        </pc:spChg>
        <pc:spChg chg="add mod ord">
          <ac:chgData name="Eleanor Fewings" userId="6fc202208277c328" providerId="LiveId" clId="{029CA3DB-3DA7-4B67-A867-42A0CE037128}" dt="2021-04-21T12:43:38.211" v="20" actId="700"/>
          <ac:spMkLst>
            <pc:docMk/>
            <pc:sldMk cId="519614789" sldId="350"/>
            <ac:spMk id="7" creationId="{758668E3-7CFB-4C87-95AD-FE072BF41254}"/>
          </ac:spMkLst>
        </pc:spChg>
        <pc:picChg chg="add mod">
          <ac:chgData name="Eleanor Fewings" userId="6fc202208277c328" providerId="LiveId" clId="{029CA3DB-3DA7-4B67-A867-42A0CE037128}" dt="2021-04-21T12:43:42.165" v="22" actId="1076"/>
          <ac:picMkLst>
            <pc:docMk/>
            <pc:sldMk cId="519614789" sldId="350"/>
            <ac:picMk id="5" creationId="{FF72653F-B5FA-49FA-A12C-03F1DD2C0824}"/>
          </ac:picMkLst>
        </pc:picChg>
      </pc:sldChg>
      <pc:sldChg chg="addSp modSp new mod">
        <pc:chgData name="Eleanor Fewings" userId="6fc202208277c328" providerId="LiveId" clId="{029CA3DB-3DA7-4B67-A867-42A0CE037128}" dt="2021-04-21T13:52:40.737" v="58" actId="14100"/>
        <pc:sldMkLst>
          <pc:docMk/>
          <pc:sldMk cId="1548235141" sldId="351"/>
        </pc:sldMkLst>
        <pc:spChg chg="mod">
          <ac:chgData name="Eleanor Fewings" userId="6fc202208277c328" providerId="LiveId" clId="{029CA3DB-3DA7-4B67-A867-42A0CE037128}" dt="2021-04-21T13:51:18.748" v="45" actId="20577"/>
          <ac:spMkLst>
            <pc:docMk/>
            <pc:sldMk cId="1548235141" sldId="351"/>
            <ac:spMk id="2" creationId="{742223D6-EFC6-4D38-A359-0F71E876E82F}"/>
          </ac:spMkLst>
        </pc:spChg>
        <pc:picChg chg="add mod">
          <ac:chgData name="Eleanor Fewings" userId="6fc202208277c328" providerId="LiveId" clId="{029CA3DB-3DA7-4B67-A867-42A0CE037128}" dt="2021-04-21T13:52:40.737" v="58" actId="14100"/>
          <ac:picMkLst>
            <pc:docMk/>
            <pc:sldMk cId="1548235141" sldId="351"/>
            <ac:picMk id="5" creationId="{0412E727-E15A-4CBD-B5D0-842440820599}"/>
          </ac:picMkLst>
        </pc:picChg>
      </pc:sldChg>
      <pc:sldChg chg="addSp modSp new mod">
        <pc:chgData name="Eleanor Fewings" userId="6fc202208277c328" providerId="LiveId" clId="{029CA3DB-3DA7-4B67-A867-42A0CE037128}" dt="2021-04-21T13:52:32.442" v="57" actId="20577"/>
        <pc:sldMkLst>
          <pc:docMk/>
          <pc:sldMk cId="3426369334" sldId="352"/>
        </pc:sldMkLst>
        <pc:spChg chg="mod">
          <ac:chgData name="Eleanor Fewings" userId="6fc202208277c328" providerId="LiveId" clId="{029CA3DB-3DA7-4B67-A867-42A0CE037128}" dt="2021-04-21T13:52:32.442" v="57" actId="20577"/>
          <ac:spMkLst>
            <pc:docMk/>
            <pc:sldMk cId="3426369334" sldId="352"/>
            <ac:spMk id="2" creationId="{E74FFF8C-39CA-42A3-8728-AFB9FD3DEF60}"/>
          </ac:spMkLst>
        </pc:spChg>
        <pc:picChg chg="add mod">
          <ac:chgData name="Eleanor Fewings" userId="6fc202208277c328" providerId="LiveId" clId="{029CA3DB-3DA7-4B67-A867-42A0CE037128}" dt="2021-04-21T13:52:08.176" v="49" actId="14100"/>
          <ac:picMkLst>
            <pc:docMk/>
            <pc:sldMk cId="3426369334" sldId="352"/>
            <ac:picMk id="5" creationId="{8749D04A-38DF-491C-B1C0-0985764CA069}"/>
          </ac:picMkLst>
        </pc:picChg>
      </pc:sldChg>
      <pc:sldChg chg="addSp modSp new mod">
        <pc:chgData name="Eleanor Fewings" userId="6fc202208277c328" providerId="LiveId" clId="{029CA3DB-3DA7-4B67-A867-42A0CE037128}" dt="2021-04-21T13:53:42.260" v="70" actId="14100"/>
        <pc:sldMkLst>
          <pc:docMk/>
          <pc:sldMk cId="1464801857" sldId="353"/>
        </pc:sldMkLst>
        <pc:spChg chg="mod">
          <ac:chgData name="Eleanor Fewings" userId="6fc202208277c328" providerId="LiveId" clId="{029CA3DB-3DA7-4B67-A867-42A0CE037128}" dt="2021-04-21T13:53:38.968" v="69" actId="20577"/>
          <ac:spMkLst>
            <pc:docMk/>
            <pc:sldMk cId="1464801857" sldId="353"/>
            <ac:spMk id="2" creationId="{0B1A4190-5CAB-4CF2-AA91-D904075C3009}"/>
          </ac:spMkLst>
        </pc:spChg>
        <pc:picChg chg="add mod">
          <ac:chgData name="Eleanor Fewings" userId="6fc202208277c328" providerId="LiveId" clId="{029CA3DB-3DA7-4B67-A867-42A0CE037128}" dt="2021-04-21T13:53:42.260" v="70" actId="14100"/>
          <ac:picMkLst>
            <pc:docMk/>
            <pc:sldMk cId="1464801857" sldId="353"/>
            <ac:picMk id="5" creationId="{A9C4AC9C-7A79-4753-80AE-18929C744E2B}"/>
          </ac:picMkLst>
        </pc:picChg>
      </pc:sldChg>
      <pc:sldChg chg="addSp modSp new mod">
        <pc:chgData name="Eleanor Fewings" userId="6fc202208277c328" providerId="LiveId" clId="{029CA3DB-3DA7-4B67-A867-42A0CE037128}" dt="2021-04-21T13:58:05.461" v="78" actId="20577"/>
        <pc:sldMkLst>
          <pc:docMk/>
          <pc:sldMk cId="1912604772" sldId="354"/>
        </pc:sldMkLst>
        <pc:spChg chg="mod">
          <ac:chgData name="Eleanor Fewings" userId="6fc202208277c328" providerId="LiveId" clId="{029CA3DB-3DA7-4B67-A867-42A0CE037128}" dt="2021-04-21T13:58:05.461" v="78" actId="20577"/>
          <ac:spMkLst>
            <pc:docMk/>
            <pc:sldMk cId="1912604772" sldId="354"/>
            <ac:spMk id="2" creationId="{59862717-DD08-4C29-97ED-36675D5FF905}"/>
          </ac:spMkLst>
        </pc:spChg>
        <pc:picChg chg="add mod">
          <ac:chgData name="Eleanor Fewings" userId="6fc202208277c328" providerId="LiveId" clId="{029CA3DB-3DA7-4B67-A867-42A0CE037128}" dt="2021-04-21T13:58:03.268" v="74" actId="14100"/>
          <ac:picMkLst>
            <pc:docMk/>
            <pc:sldMk cId="1912604772" sldId="354"/>
            <ac:picMk id="5" creationId="{D8AD007F-380B-4A2F-9966-ABD36A378DA2}"/>
          </ac:picMkLst>
        </pc:picChg>
      </pc:sldChg>
    </pc:docChg>
  </pc:docChgLst>
  <pc:docChgLst>
    <pc:chgData name="Eleanor Fewings" userId="6fc202208277c328" providerId="LiveId" clId="{BD10A486-5553-417F-AE05-101E230AC757}"/>
    <pc:docChg chg="custSel addSld modSld">
      <pc:chgData name="Eleanor Fewings" userId="6fc202208277c328" providerId="LiveId" clId="{BD10A486-5553-417F-AE05-101E230AC757}" dt="2021-05-06T12:24:10.817" v="60" actId="20577"/>
      <pc:docMkLst>
        <pc:docMk/>
      </pc:docMkLst>
      <pc:sldChg chg="addSp modSp new mod">
        <pc:chgData name="Eleanor Fewings" userId="6fc202208277c328" providerId="LiveId" clId="{BD10A486-5553-417F-AE05-101E230AC757}" dt="2021-05-06T12:15:02.078" v="45" actId="14100"/>
        <pc:sldMkLst>
          <pc:docMk/>
          <pc:sldMk cId="2284270209" sldId="355"/>
        </pc:sldMkLst>
        <pc:spChg chg="mod">
          <ac:chgData name="Eleanor Fewings" userId="6fc202208277c328" providerId="LiveId" clId="{BD10A486-5553-417F-AE05-101E230AC757}" dt="2021-05-06T12:14:58.450" v="44" actId="1076"/>
          <ac:spMkLst>
            <pc:docMk/>
            <pc:sldMk cId="2284270209" sldId="355"/>
            <ac:spMk id="2" creationId="{EE6C9ED9-2D87-4307-A3A5-46A880A24F64}"/>
          </ac:spMkLst>
        </pc:spChg>
        <pc:picChg chg="add mod">
          <ac:chgData name="Eleanor Fewings" userId="6fc202208277c328" providerId="LiveId" clId="{BD10A486-5553-417F-AE05-101E230AC757}" dt="2021-05-06T12:15:02.078" v="45" actId="14100"/>
          <ac:picMkLst>
            <pc:docMk/>
            <pc:sldMk cId="2284270209" sldId="355"/>
            <ac:picMk id="5" creationId="{C9852024-B0C3-4981-9FF4-9FB8274E7556}"/>
          </ac:picMkLst>
        </pc:picChg>
      </pc:sldChg>
      <pc:sldChg chg="addSp delSp modSp add mod">
        <pc:chgData name="Eleanor Fewings" userId="6fc202208277c328" providerId="LiveId" clId="{BD10A486-5553-417F-AE05-101E230AC757}" dt="2021-05-06T12:23:55.982" v="57" actId="1076"/>
        <pc:sldMkLst>
          <pc:docMk/>
          <pc:sldMk cId="2540145116" sldId="356"/>
        </pc:sldMkLst>
        <pc:spChg chg="mod">
          <ac:chgData name="Eleanor Fewings" userId="6fc202208277c328" providerId="LiveId" clId="{BD10A486-5553-417F-AE05-101E230AC757}" dt="2021-05-06T12:15:18.210" v="48" actId="20577"/>
          <ac:spMkLst>
            <pc:docMk/>
            <pc:sldMk cId="2540145116" sldId="356"/>
            <ac:spMk id="2" creationId="{EE6C9ED9-2D87-4307-A3A5-46A880A24F64}"/>
          </ac:spMkLst>
        </pc:spChg>
        <pc:picChg chg="del">
          <ac:chgData name="Eleanor Fewings" userId="6fc202208277c328" providerId="LiveId" clId="{BD10A486-5553-417F-AE05-101E230AC757}" dt="2021-05-06T12:23:54.575" v="56" actId="478"/>
          <ac:picMkLst>
            <pc:docMk/>
            <pc:sldMk cId="2540145116" sldId="356"/>
            <ac:picMk id="5" creationId="{C9852024-B0C3-4981-9FF4-9FB8274E7556}"/>
          </ac:picMkLst>
        </pc:picChg>
        <pc:picChg chg="add mod">
          <ac:chgData name="Eleanor Fewings" userId="6fc202208277c328" providerId="LiveId" clId="{BD10A486-5553-417F-AE05-101E230AC757}" dt="2021-05-06T12:23:55.982" v="57" actId="1076"/>
          <ac:picMkLst>
            <pc:docMk/>
            <pc:sldMk cId="2540145116" sldId="356"/>
            <ac:picMk id="6" creationId="{B22DBEC0-2241-4BE3-B96A-D011D26B9520}"/>
          </ac:picMkLst>
        </pc:picChg>
      </pc:sldChg>
      <pc:sldChg chg="modSp add mod">
        <pc:chgData name="Eleanor Fewings" userId="6fc202208277c328" providerId="LiveId" clId="{BD10A486-5553-417F-AE05-101E230AC757}" dt="2021-05-06T12:24:10.817" v="60" actId="20577"/>
        <pc:sldMkLst>
          <pc:docMk/>
          <pc:sldMk cId="4068497000" sldId="357"/>
        </pc:sldMkLst>
        <pc:spChg chg="mod">
          <ac:chgData name="Eleanor Fewings" userId="6fc202208277c328" providerId="LiveId" clId="{BD10A486-5553-417F-AE05-101E230AC757}" dt="2021-05-06T12:24:10.817" v="60" actId="20577"/>
          <ac:spMkLst>
            <pc:docMk/>
            <pc:sldMk cId="4068497000" sldId="357"/>
            <ac:spMk id="2" creationId="{EE6C9ED9-2D87-4307-A3A5-46A880A24F64}"/>
          </ac:spMkLst>
        </pc:spChg>
      </pc:sldChg>
    </pc:docChg>
  </pc:docChgLst>
  <pc:docChgLst>
    <pc:chgData name="Eleanor Fewings" userId="6fc202208277c328" providerId="LiveId" clId="{58895C69-C850-40FF-8D7F-F2296F5AFDFF}"/>
    <pc:docChg chg="custSel addSld delSld modSld">
      <pc:chgData name="Eleanor Fewings" userId="6fc202208277c328" providerId="LiveId" clId="{58895C69-C850-40FF-8D7F-F2296F5AFDFF}" dt="2021-04-13T14:22:48.158" v="49" actId="22"/>
      <pc:docMkLst>
        <pc:docMk/>
      </pc:docMkLst>
      <pc:sldChg chg="del">
        <pc:chgData name="Eleanor Fewings" userId="6fc202208277c328" providerId="LiveId" clId="{58895C69-C850-40FF-8D7F-F2296F5AFDFF}" dt="2021-04-12T15:01:58.752" v="0" actId="47"/>
        <pc:sldMkLst>
          <pc:docMk/>
          <pc:sldMk cId="490953584" sldId="331"/>
        </pc:sldMkLst>
      </pc:sldChg>
      <pc:sldChg chg="del">
        <pc:chgData name="Eleanor Fewings" userId="6fc202208277c328" providerId="LiveId" clId="{58895C69-C850-40FF-8D7F-F2296F5AFDFF}" dt="2021-04-12T15:02:01.503" v="1" actId="47"/>
        <pc:sldMkLst>
          <pc:docMk/>
          <pc:sldMk cId="3766642494" sldId="332"/>
        </pc:sldMkLst>
      </pc:sldChg>
      <pc:sldChg chg="addSp delSp modSp mod">
        <pc:chgData name="Eleanor Fewings" userId="6fc202208277c328" providerId="LiveId" clId="{58895C69-C850-40FF-8D7F-F2296F5AFDFF}" dt="2021-04-12T15:14:54.574" v="6" actId="14100"/>
        <pc:sldMkLst>
          <pc:docMk/>
          <pc:sldMk cId="3559745983" sldId="333"/>
        </pc:sldMkLst>
        <pc:picChg chg="add mod">
          <ac:chgData name="Eleanor Fewings" userId="6fc202208277c328" providerId="LiveId" clId="{58895C69-C850-40FF-8D7F-F2296F5AFDFF}" dt="2021-04-12T15:14:54.574" v="6" actId="14100"/>
          <ac:picMkLst>
            <pc:docMk/>
            <pc:sldMk cId="3559745983" sldId="333"/>
            <ac:picMk id="5" creationId="{F34CF7D1-F9C5-4248-ADC4-A0398C13697A}"/>
          </ac:picMkLst>
        </pc:picChg>
        <pc:picChg chg="del">
          <ac:chgData name="Eleanor Fewings" userId="6fc202208277c328" providerId="LiveId" clId="{58895C69-C850-40FF-8D7F-F2296F5AFDFF}" dt="2021-04-12T15:14:42.968" v="3" actId="478"/>
          <ac:picMkLst>
            <pc:docMk/>
            <pc:sldMk cId="3559745983" sldId="333"/>
            <ac:picMk id="7" creationId="{8512C346-0B01-49AC-81D7-649E48829D78}"/>
          </ac:picMkLst>
        </pc:picChg>
      </pc:sldChg>
      <pc:sldChg chg="addSp delSp modSp mod">
        <pc:chgData name="Eleanor Fewings" userId="6fc202208277c328" providerId="LiveId" clId="{58895C69-C850-40FF-8D7F-F2296F5AFDFF}" dt="2021-04-12T15:16:29.183" v="9" actId="14100"/>
        <pc:sldMkLst>
          <pc:docMk/>
          <pc:sldMk cId="2323400404" sldId="335"/>
        </pc:sldMkLst>
        <pc:picChg chg="del">
          <ac:chgData name="Eleanor Fewings" userId="6fc202208277c328" providerId="LiveId" clId="{58895C69-C850-40FF-8D7F-F2296F5AFDFF}" dt="2021-04-12T15:16:25.373" v="7" actId="478"/>
          <ac:picMkLst>
            <pc:docMk/>
            <pc:sldMk cId="2323400404" sldId="335"/>
            <ac:picMk id="5" creationId="{87230D35-18BE-4841-9AB7-159174792321}"/>
          </ac:picMkLst>
        </pc:picChg>
        <pc:picChg chg="add mod">
          <ac:chgData name="Eleanor Fewings" userId="6fc202208277c328" providerId="LiveId" clId="{58895C69-C850-40FF-8D7F-F2296F5AFDFF}" dt="2021-04-12T15:16:29.183" v="9" actId="14100"/>
          <ac:picMkLst>
            <pc:docMk/>
            <pc:sldMk cId="2323400404" sldId="335"/>
            <ac:picMk id="6" creationId="{F8F5DC5C-3BBB-4C5B-A0ED-4FB4F8FCFD8A}"/>
          </ac:picMkLst>
        </pc:picChg>
      </pc:sldChg>
      <pc:sldChg chg="addSp delSp modSp mod">
        <pc:chgData name="Eleanor Fewings" userId="6fc202208277c328" providerId="LiveId" clId="{58895C69-C850-40FF-8D7F-F2296F5AFDFF}" dt="2021-04-12T15:16:57.273" v="12" actId="14100"/>
        <pc:sldMkLst>
          <pc:docMk/>
          <pc:sldMk cId="649161217" sldId="336"/>
        </pc:sldMkLst>
        <pc:picChg chg="del">
          <ac:chgData name="Eleanor Fewings" userId="6fc202208277c328" providerId="LiveId" clId="{58895C69-C850-40FF-8D7F-F2296F5AFDFF}" dt="2021-04-12T15:16:53.613" v="10" actId="478"/>
          <ac:picMkLst>
            <pc:docMk/>
            <pc:sldMk cId="649161217" sldId="336"/>
            <ac:picMk id="5" creationId="{8CD50077-ADC8-4C73-B973-49004092D292}"/>
          </ac:picMkLst>
        </pc:picChg>
        <pc:picChg chg="add mod">
          <ac:chgData name="Eleanor Fewings" userId="6fc202208277c328" providerId="LiveId" clId="{58895C69-C850-40FF-8D7F-F2296F5AFDFF}" dt="2021-04-12T15:16:57.273" v="12" actId="14100"/>
          <ac:picMkLst>
            <pc:docMk/>
            <pc:sldMk cId="649161217" sldId="336"/>
            <ac:picMk id="6" creationId="{814FE02B-5296-48E6-BE9E-079197020C59}"/>
          </ac:picMkLst>
        </pc:picChg>
      </pc:sldChg>
      <pc:sldChg chg="addSp delSp modSp mod">
        <pc:chgData name="Eleanor Fewings" userId="6fc202208277c328" providerId="LiveId" clId="{58895C69-C850-40FF-8D7F-F2296F5AFDFF}" dt="2021-04-12T15:17:22.813" v="15" actId="14100"/>
        <pc:sldMkLst>
          <pc:docMk/>
          <pc:sldMk cId="834354422" sldId="337"/>
        </pc:sldMkLst>
        <pc:picChg chg="del">
          <ac:chgData name="Eleanor Fewings" userId="6fc202208277c328" providerId="LiveId" clId="{58895C69-C850-40FF-8D7F-F2296F5AFDFF}" dt="2021-04-12T15:17:18.183" v="13" actId="478"/>
          <ac:picMkLst>
            <pc:docMk/>
            <pc:sldMk cId="834354422" sldId="337"/>
            <ac:picMk id="5" creationId="{6E714B80-A40A-4783-95ED-E3C4A681E26F}"/>
          </ac:picMkLst>
        </pc:picChg>
        <pc:picChg chg="add mod">
          <ac:chgData name="Eleanor Fewings" userId="6fc202208277c328" providerId="LiveId" clId="{58895C69-C850-40FF-8D7F-F2296F5AFDFF}" dt="2021-04-12T15:17:22.813" v="15" actId="14100"/>
          <ac:picMkLst>
            <pc:docMk/>
            <pc:sldMk cId="834354422" sldId="337"/>
            <ac:picMk id="6" creationId="{70D8416D-CC16-466D-9D9B-0FE53879BFD5}"/>
          </ac:picMkLst>
        </pc:picChg>
      </pc:sldChg>
      <pc:sldChg chg="addSp delSp modSp mod">
        <pc:chgData name="Eleanor Fewings" userId="6fc202208277c328" providerId="LiveId" clId="{58895C69-C850-40FF-8D7F-F2296F5AFDFF}" dt="2021-04-12T15:17:52.453" v="19" actId="14100"/>
        <pc:sldMkLst>
          <pc:docMk/>
          <pc:sldMk cId="169080174" sldId="338"/>
        </pc:sldMkLst>
        <pc:picChg chg="del">
          <ac:chgData name="Eleanor Fewings" userId="6fc202208277c328" providerId="LiveId" clId="{58895C69-C850-40FF-8D7F-F2296F5AFDFF}" dt="2021-04-12T15:17:43.013" v="16" actId="478"/>
          <ac:picMkLst>
            <pc:docMk/>
            <pc:sldMk cId="169080174" sldId="338"/>
            <ac:picMk id="5" creationId="{E189722E-8D98-4FB3-A54C-99FADF8113F9}"/>
          </ac:picMkLst>
        </pc:picChg>
        <pc:picChg chg="add mod">
          <ac:chgData name="Eleanor Fewings" userId="6fc202208277c328" providerId="LiveId" clId="{58895C69-C850-40FF-8D7F-F2296F5AFDFF}" dt="2021-04-12T15:17:52.453" v="19" actId="14100"/>
          <ac:picMkLst>
            <pc:docMk/>
            <pc:sldMk cId="169080174" sldId="338"/>
            <ac:picMk id="6" creationId="{22016449-A3A8-4126-8708-ADA7F2DCA812}"/>
          </ac:picMkLst>
        </pc:picChg>
      </pc:sldChg>
      <pc:sldChg chg="addSp delSp modSp mod">
        <pc:chgData name="Eleanor Fewings" userId="6fc202208277c328" providerId="LiveId" clId="{58895C69-C850-40FF-8D7F-F2296F5AFDFF}" dt="2021-04-12T15:18:22.893" v="22" actId="14100"/>
        <pc:sldMkLst>
          <pc:docMk/>
          <pc:sldMk cId="2751688594" sldId="339"/>
        </pc:sldMkLst>
        <pc:picChg chg="del">
          <ac:chgData name="Eleanor Fewings" userId="6fc202208277c328" providerId="LiveId" clId="{58895C69-C850-40FF-8D7F-F2296F5AFDFF}" dt="2021-04-12T15:18:18.593" v="20" actId="478"/>
          <ac:picMkLst>
            <pc:docMk/>
            <pc:sldMk cId="2751688594" sldId="339"/>
            <ac:picMk id="5" creationId="{7E425BA3-08F9-4510-8D5B-1805911D00F5}"/>
          </ac:picMkLst>
        </pc:picChg>
        <pc:picChg chg="add mod">
          <ac:chgData name="Eleanor Fewings" userId="6fc202208277c328" providerId="LiveId" clId="{58895C69-C850-40FF-8D7F-F2296F5AFDFF}" dt="2021-04-12T15:18:22.893" v="22" actId="14100"/>
          <ac:picMkLst>
            <pc:docMk/>
            <pc:sldMk cId="2751688594" sldId="339"/>
            <ac:picMk id="6" creationId="{A4CBE059-8E42-4975-B291-4F1DA770C775}"/>
          </ac:picMkLst>
        </pc:picChg>
      </pc:sldChg>
      <pc:sldChg chg="addSp delSp modSp mod">
        <pc:chgData name="Eleanor Fewings" userId="6fc202208277c328" providerId="LiveId" clId="{58895C69-C850-40FF-8D7F-F2296F5AFDFF}" dt="2021-04-12T15:18:54.787" v="26" actId="14100"/>
        <pc:sldMkLst>
          <pc:docMk/>
          <pc:sldMk cId="499279476" sldId="340"/>
        </pc:sldMkLst>
        <pc:picChg chg="del">
          <ac:chgData name="Eleanor Fewings" userId="6fc202208277c328" providerId="LiveId" clId="{58895C69-C850-40FF-8D7F-F2296F5AFDFF}" dt="2021-04-12T15:18:47.863" v="23" actId="478"/>
          <ac:picMkLst>
            <pc:docMk/>
            <pc:sldMk cId="499279476" sldId="340"/>
            <ac:picMk id="5" creationId="{3FBAECAE-939C-45C3-B2E1-381E17DDF63F}"/>
          </ac:picMkLst>
        </pc:picChg>
        <pc:picChg chg="add mod">
          <ac:chgData name="Eleanor Fewings" userId="6fc202208277c328" providerId="LiveId" clId="{58895C69-C850-40FF-8D7F-F2296F5AFDFF}" dt="2021-04-12T15:18:54.787" v="26" actId="14100"/>
          <ac:picMkLst>
            <pc:docMk/>
            <pc:sldMk cId="499279476" sldId="340"/>
            <ac:picMk id="6" creationId="{BB2FEFFA-43BF-4B08-941F-1814D8E1B762}"/>
          </ac:picMkLst>
        </pc:picChg>
      </pc:sldChg>
      <pc:sldChg chg="addSp delSp modSp mod">
        <pc:chgData name="Eleanor Fewings" userId="6fc202208277c328" providerId="LiveId" clId="{58895C69-C850-40FF-8D7F-F2296F5AFDFF}" dt="2021-04-12T15:19:14.185" v="29" actId="14100"/>
        <pc:sldMkLst>
          <pc:docMk/>
          <pc:sldMk cId="1105684835" sldId="341"/>
        </pc:sldMkLst>
        <pc:picChg chg="del">
          <ac:chgData name="Eleanor Fewings" userId="6fc202208277c328" providerId="LiveId" clId="{58895C69-C850-40FF-8D7F-F2296F5AFDFF}" dt="2021-04-12T15:19:10.483" v="27" actId="478"/>
          <ac:picMkLst>
            <pc:docMk/>
            <pc:sldMk cId="1105684835" sldId="341"/>
            <ac:picMk id="5" creationId="{A98A9034-1C4A-4F7E-99CF-046495D4C7B8}"/>
          </ac:picMkLst>
        </pc:picChg>
        <pc:picChg chg="add mod">
          <ac:chgData name="Eleanor Fewings" userId="6fc202208277c328" providerId="LiveId" clId="{58895C69-C850-40FF-8D7F-F2296F5AFDFF}" dt="2021-04-12T15:19:14.185" v="29" actId="14100"/>
          <ac:picMkLst>
            <pc:docMk/>
            <pc:sldMk cId="1105684835" sldId="341"/>
            <ac:picMk id="6" creationId="{DC8A1818-FE93-4247-A4F1-9F80ECD54AF6}"/>
          </ac:picMkLst>
        </pc:picChg>
      </pc:sldChg>
      <pc:sldChg chg="addSp delSp modSp mod">
        <pc:chgData name="Eleanor Fewings" userId="6fc202208277c328" providerId="LiveId" clId="{58895C69-C850-40FF-8D7F-F2296F5AFDFF}" dt="2021-04-12T15:19:37.103" v="33" actId="14100"/>
        <pc:sldMkLst>
          <pc:docMk/>
          <pc:sldMk cId="3728374430" sldId="342"/>
        </pc:sldMkLst>
        <pc:picChg chg="del">
          <ac:chgData name="Eleanor Fewings" userId="6fc202208277c328" providerId="LiveId" clId="{58895C69-C850-40FF-8D7F-F2296F5AFDFF}" dt="2021-04-12T15:19:31.223" v="30" actId="478"/>
          <ac:picMkLst>
            <pc:docMk/>
            <pc:sldMk cId="3728374430" sldId="342"/>
            <ac:picMk id="5" creationId="{9BADE68C-8A6C-4FAB-ADD1-1F4CEB043C6E}"/>
          </ac:picMkLst>
        </pc:picChg>
        <pc:picChg chg="add mod">
          <ac:chgData name="Eleanor Fewings" userId="6fc202208277c328" providerId="LiveId" clId="{58895C69-C850-40FF-8D7F-F2296F5AFDFF}" dt="2021-04-12T15:19:37.103" v="33" actId="14100"/>
          <ac:picMkLst>
            <pc:docMk/>
            <pc:sldMk cId="3728374430" sldId="342"/>
            <ac:picMk id="6" creationId="{CE7997D8-FB91-4B93-BFF2-54F2007B33C9}"/>
          </ac:picMkLst>
        </pc:picChg>
      </pc:sldChg>
      <pc:sldChg chg="addSp delSp modSp mod">
        <pc:chgData name="Eleanor Fewings" userId="6fc202208277c328" providerId="LiveId" clId="{58895C69-C850-40FF-8D7F-F2296F5AFDFF}" dt="2021-04-12T15:19:55.473" v="36" actId="14100"/>
        <pc:sldMkLst>
          <pc:docMk/>
          <pc:sldMk cId="3667047650" sldId="343"/>
        </pc:sldMkLst>
        <pc:picChg chg="del">
          <ac:chgData name="Eleanor Fewings" userId="6fc202208277c328" providerId="LiveId" clId="{58895C69-C850-40FF-8D7F-F2296F5AFDFF}" dt="2021-04-12T15:19:51.543" v="34" actId="478"/>
          <ac:picMkLst>
            <pc:docMk/>
            <pc:sldMk cId="3667047650" sldId="343"/>
            <ac:picMk id="5" creationId="{FE1265A8-8809-4C4C-A6A8-1B3D2D0D4510}"/>
          </ac:picMkLst>
        </pc:picChg>
        <pc:picChg chg="add mod">
          <ac:chgData name="Eleanor Fewings" userId="6fc202208277c328" providerId="LiveId" clId="{58895C69-C850-40FF-8D7F-F2296F5AFDFF}" dt="2021-04-12T15:19:55.473" v="36" actId="14100"/>
          <ac:picMkLst>
            <pc:docMk/>
            <pc:sldMk cId="3667047650" sldId="343"/>
            <ac:picMk id="6" creationId="{745E4CF6-1AD1-4A7D-B8CA-C090AE405268}"/>
          </ac:picMkLst>
        </pc:picChg>
      </pc:sldChg>
      <pc:sldChg chg="addSp delSp modSp mod">
        <pc:chgData name="Eleanor Fewings" userId="6fc202208277c328" providerId="LiveId" clId="{58895C69-C850-40FF-8D7F-F2296F5AFDFF}" dt="2021-04-12T15:20:23.043" v="39" actId="14100"/>
        <pc:sldMkLst>
          <pc:docMk/>
          <pc:sldMk cId="2731814059" sldId="344"/>
        </pc:sldMkLst>
        <pc:picChg chg="del">
          <ac:chgData name="Eleanor Fewings" userId="6fc202208277c328" providerId="LiveId" clId="{58895C69-C850-40FF-8D7F-F2296F5AFDFF}" dt="2021-04-12T15:20:19.413" v="37" actId="478"/>
          <ac:picMkLst>
            <pc:docMk/>
            <pc:sldMk cId="2731814059" sldId="344"/>
            <ac:picMk id="5" creationId="{7DA4EF34-49E9-42A5-BEDC-7BFE9AA7854F}"/>
          </ac:picMkLst>
        </pc:picChg>
        <pc:picChg chg="add mod">
          <ac:chgData name="Eleanor Fewings" userId="6fc202208277c328" providerId="LiveId" clId="{58895C69-C850-40FF-8D7F-F2296F5AFDFF}" dt="2021-04-12T15:20:23.043" v="39" actId="14100"/>
          <ac:picMkLst>
            <pc:docMk/>
            <pc:sldMk cId="2731814059" sldId="344"/>
            <ac:picMk id="6" creationId="{EEFCBFE4-B6B4-46F4-B839-0F44FC755BA5}"/>
          </ac:picMkLst>
        </pc:picChg>
      </pc:sldChg>
      <pc:sldChg chg="addSp delSp modSp mod">
        <pc:chgData name="Eleanor Fewings" userId="6fc202208277c328" providerId="LiveId" clId="{58895C69-C850-40FF-8D7F-F2296F5AFDFF}" dt="2021-04-12T15:21:40.863" v="42" actId="14100"/>
        <pc:sldMkLst>
          <pc:docMk/>
          <pc:sldMk cId="2375651627" sldId="345"/>
        </pc:sldMkLst>
        <pc:picChg chg="del">
          <ac:chgData name="Eleanor Fewings" userId="6fc202208277c328" providerId="LiveId" clId="{58895C69-C850-40FF-8D7F-F2296F5AFDFF}" dt="2021-04-12T15:21:37.553" v="40" actId="478"/>
          <ac:picMkLst>
            <pc:docMk/>
            <pc:sldMk cId="2375651627" sldId="345"/>
            <ac:picMk id="5" creationId="{1446966B-8FB6-4AA1-9B77-0808C26EEE20}"/>
          </ac:picMkLst>
        </pc:picChg>
        <pc:picChg chg="add mod">
          <ac:chgData name="Eleanor Fewings" userId="6fc202208277c328" providerId="LiveId" clId="{58895C69-C850-40FF-8D7F-F2296F5AFDFF}" dt="2021-04-12T15:21:40.863" v="42" actId="14100"/>
          <ac:picMkLst>
            <pc:docMk/>
            <pc:sldMk cId="2375651627" sldId="345"/>
            <ac:picMk id="6" creationId="{EEF74438-BC0B-42CC-95DF-9FBA20E32448}"/>
          </ac:picMkLst>
        </pc:picChg>
      </pc:sldChg>
      <pc:sldChg chg="addSp delSp modSp mod">
        <pc:chgData name="Eleanor Fewings" userId="6fc202208277c328" providerId="LiveId" clId="{58895C69-C850-40FF-8D7F-F2296F5AFDFF}" dt="2021-04-12T15:22:02.883" v="45" actId="14100"/>
        <pc:sldMkLst>
          <pc:docMk/>
          <pc:sldMk cId="1875144650" sldId="346"/>
        </pc:sldMkLst>
        <pc:picChg chg="del">
          <ac:chgData name="Eleanor Fewings" userId="6fc202208277c328" providerId="LiveId" clId="{58895C69-C850-40FF-8D7F-F2296F5AFDFF}" dt="2021-04-12T15:21:58.004" v="43" actId="478"/>
          <ac:picMkLst>
            <pc:docMk/>
            <pc:sldMk cId="1875144650" sldId="346"/>
            <ac:picMk id="5" creationId="{EE1C1666-25E2-49ED-939B-2F1A1BBF4345}"/>
          </ac:picMkLst>
        </pc:picChg>
        <pc:picChg chg="add mod">
          <ac:chgData name="Eleanor Fewings" userId="6fc202208277c328" providerId="LiveId" clId="{58895C69-C850-40FF-8D7F-F2296F5AFDFF}" dt="2021-04-12T15:22:02.883" v="45" actId="14100"/>
          <ac:picMkLst>
            <pc:docMk/>
            <pc:sldMk cId="1875144650" sldId="346"/>
            <ac:picMk id="6" creationId="{3AA1683E-BB20-4BF6-A103-8C2B12D3F721}"/>
          </ac:picMkLst>
        </pc:picChg>
      </pc:sldChg>
      <pc:sldChg chg="addSp new mod">
        <pc:chgData name="Eleanor Fewings" userId="6fc202208277c328" providerId="LiveId" clId="{58895C69-C850-40FF-8D7F-F2296F5AFDFF}" dt="2021-04-13T12:49:29.337" v="47" actId="22"/>
        <pc:sldMkLst>
          <pc:docMk/>
          <pc:sldMk cId="1944995282" sldId="347"/>
        </pc:sldMkLst>
        <pc:picChg chg="add">
          <ac:chgData name="Eleanor Fewings" userId="6fc202208277c328" providerId="LiveId" clId="{58895C69-C850-40FF-8D7F-F2296F5AFDFF}" dt="2021-04-13T12:49:29.337" v="47" actId="22"/>
          <ac:picMkLst>
            <pc:docMk/>
            <pc:sldMk cId="1944995282" sldId="347"/>
            <ac:picMk id="5" creationId="{AD206FD2-3C45-45EF-AC81-CABA38C97726}"/>
          </ac:picMkLst>
        </pc:picChg>
      </pc:sldChg>
      <pc:sldChg chg="del">
        <pc:chgData name="Eleanor Fewings" userId="6fc202208277c328" providerId="LiveId" clId="{58895C69-C850-40FF-8D7F-F2296F5AFDFF}" dt="2021-04-12T15:02:03.422" v="2" actId="47"/>
        <pc:sldMkLst>
          <pc:docMk/>
          <pc:sldMk cId="2612995492" sldId="347"/>
        </pc:sldMkLst>
      </pc:sldChg>
      <pc:sldChg chg="addSp new mod">
        <pc:chgData name="Eleanor Fewings" userId="6fc202208277c328" providerId="LiveId" clId="{58895C69-C850-40FF-8D7F-F2296F5AFDFF}" dt="2021-04-13T14:22:48.158" v="49" actId="22"/>
        <pc:sldMkLst>
          <pc:docMk/>
          <pc:sldMk cId="3744466438" sldId="348"/>
        </pc:sldMkLst>
        <pc:picChg chg="add">
          <ac:chgData name="Eleanor Fewings" userId="6fc202208277c328" providerId="LiveId" clId="{58895C69-C850-40FF-8D7F-F2296F5AFDFF}" dt="2021-04-13T14:22:48.158" v="49" actId="22"/>
          <ac:picMkLst>
            <pc:docMk/>
            <pc:sldMk cId="3744466438" sldId="348"/>
            <ac:picMk id="5" creationId="{3B35578B-8F3D-4D1F-BCC8-BBBD0A98334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37343-1B21-4CEF-BE5C-816517013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AD8367-A597-4BE8-B421-B9412C24B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8F127-BE75-4FC1-BE29-5675173C7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C04B5-D318-4822-A678-CA19703972F7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502C0-516B-4C8C-8987-28477843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8B99A-DE8D-4227-AA31-227FA93A6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E159-2E6F-4287-8C47-D8E0756C8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875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A53D6-321F-493A-9C1E-E15362E4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98B668-9AAC-4810-9E6A-E1B5F6F1B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4FD9E-2299-4436-9337-DCA045CC3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C04B5-D318-4822-A678-CA19703972F7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FBB61-38CC-49DB-A634-082B89E4A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8BD67-6E2E-4D29-99F7-CC7DE5071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E159-2E6F-4287-8C47-D8E0756C8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253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F505AD-F9A9-40C3-BF19-CFF1A0AADD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99D600-2E76-4459-91B4-701A705A6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0B4D9-4836-4DFA-ABE7-153EF6C85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C04B5-D318-4822-A678-CA19703972F7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F7022-6AA7-4C66-9519-E40B0F21D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97C22-AC7F-4EC1-ABD0-0DE83293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E159-2E6F-4287-8C47-D8E0756C8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192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B5EE9-C055-4775-9399-C0E387DE9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A06C8-EF2C-4B75-B348-E93D6A255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D9104-F202-4EAC-B0DD-FE3E11498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C04B5-D318-4822-A678-CA19703972F7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7B0B7-E767-4693-9A69-04FC9FFB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C2919-9A43-4787-9095-FF8F21437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E159-2E6F-4287-8C47-D8E0756C8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525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2534F-89F4-4598-B07C-6F3471EB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E2D9C-14E7-4647-8C13-91304A753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FE69B-F35E-40DD-ACAF-0661FD449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C04B5-D318-4822-A678-CA19703972F7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11618-CD81-413A-9E77-F913999F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D257D-E6B9-4C98-8692-BF12E88B7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E159-2E6F-4287-8C47-D8E0756C8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523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D452-B030-466A-9CBC-650F13D8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13B84-1CB9-4C10-B43D-E6A373E69D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7517F-2F03-40A5-9BF7-D7BA5EEE5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0309CA-855E-4603-A83D-FF306F7B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C04B5-D318-4822-A678-CA19703972F7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4B04AB-92C7-4FB6-89B3-9024C55A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8193F-1293-46F8-83D4-0FD631BC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E159-2E6F-4287-8C47-D8E0756C8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258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A030C-CC37-46DD-82AC-377B77C32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D07B5-FEDB-492B-84F7-42CC940D1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A8F4A-AAA7-4F58-A80C-E3646B330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522C9B-5AF4-4A92-A720-1164411504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A18FA3-A898-42E4-A02B-795DE711AD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CA5E8E-5AE7-46E4-8CC4-0C8544C8E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C04B5-D318-4822-A678-CA19703972F7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2F67B0-01E0-441B-89F6-19B80E6EC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0B88F6-1CFD-4974-8E1C-EC21C7386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E159-2E6F-4287-8C47-D8E0756C8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21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254F1-3568-46FC-9B44-BCB168F20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BEC34E-1603-4DCC-B6D6-BC36D22AB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C04B5-D318-4822-A678-CA19703972F7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4720A-4EB7-4079-B56C-7F2BBE164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6123F-A292-4A2F-9E0A-5F84CA802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E159-2E6F-4287-8C47-D8E0756C8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743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1B998-B9EF-43EC-BC5C-52B96F93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C04B5-D318-4822-A678-CA19703972F7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A4C4C8-9FAA-4837-870B-CBC5E1126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21786-E569-4FD4-A153-9076EA23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E159-2E6F-4287-8C47-D8E0756C8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700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40CAF-31E3-48EA-A626-3A5C13D52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4B072-3913-4677-BEAF-2C49E0B21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8182DF-E939-4988-9FB0-F236E9DF9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0D458-7D18-4355-90DB-75AE197F8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C04B5-D318-4822-A678-CA19703972F7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3EA85-9B71-47C7-95C7-887C5870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EC3FA7-902A-47F5-AE0C-169862497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E159-2E6F-4287-8C47-D8E0756C8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205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89AD-2B8A-4104-9D0E-596DC3EFE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B95C17-1375-4335-B92A-ABB0AD6940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9E79F-7454-4204-8678-910DA01C6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0EC5B-6B86-45BA-8936-94E2F219D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C04B5-D318-4822-A678-CA19703972F7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C5C23-32FF-4177-9A55-ADEF945CB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28911-7AE8-44BD-A015-733A1C270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1E159-2E6F-4287-8C47-D8E0756C8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307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D09CDD-650F-4319-BA16-D1D65DD3A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F0B9E-5670-4E64-9B13-823FE0600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9200F-EB97-43C4-9158-73B702464D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C04B5-D318-4822-A678-CA19703972F7}" type="datetimeFigureOut">
              <a:rPr lang="en-GB" smtClean="0"/>
              <a:t>06/05/2021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DA7CE-1930-4DD0-8F2F-8D34D67EC1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37783-8B10-482E-AE2D-31CB11026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1E159-2E6F-4287-8C47-D8E0756C82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842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CD0F21-F6F5-4662-B540-6FA8F995C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Kidney only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3D67F0-D928-47C8-9BDC-7C987EBD7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3014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1D68-289F-4065-B8D8-0AEB5369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-105138"/>
            <a:ext cx="10515600" cy="1325563"/>
          </a:xfrm>
        </p:spPr>
        <p:txBody>
          <a:bodyPr/>
          <a:lstStyle/>
          <a:p>
            <a:r>
              <a:rPr lang="en-GB" dirty="0"/>
              <a:t>Pericyte markers – 9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22FF-63B6-432B-8AFB-284A2BE7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E003B6-B301-42AB-AC10-90BAE418D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841347"/>
            <a:ext cx="11129554" cy="577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26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1D68-289F-4065-B8D8-0AEB5369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-105138"/>
            <a:ext cx="10515600" cy="1325563"/>
          </a:xfrm>
        </p:spPr>
        <p:txBody>
          <a:bodyPr/>
          <a:lstStyle/>
          <a:p>
            <a:r>
              <a:rPr lang="en-GB" dirty="0"/>
              <a:t>Fibroblast markers – 0?,4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22FF-63B6-432B-8AFB-284A2BE7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971C1B-FF13-4247-A298-54328D50B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63" y="824265"/>
            <a:ext cx="11112137" cy="577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98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1D68-289F-4065-B8D8-0AEB5369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-105138"/>
            <a:ext cx="10515600" cy="1325563"/>
          </a:xfrm>
        </p:spPr>
        <p:txBody>
          <a:bodyPr/>
          <a:lstStyle/>
          <a:p>
            <a:r>
              <a:rPr lang="en-GB" dirty="0"/>
              <a:t>Endothelial markers – 6,11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22FF-63B6-432B-8AFB-284A2BE7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C1BCE1-92CF-4CFC-973B-8BEC6A666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6" y="827315"/>
            <a:ext cx="11156579" cy="579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63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1D68-289F-4065-B8D8-0AEB5369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-105138"/>
            <a:ext cx="10515600" cy="1325563"/>
          </a:xfrm>
        </p:spPr>
        <p:txBody>
          <a:bodyPr/>
          <a:lstStyle/>
          <a:p>
            <a:r>
              <a:rPr lang="en-GB" dirty="0" err="1"/>
              <a:t>Cellcycle</a:t>
            </a:r>
            <a:r>
              <a:rPr lang="en-GB" dirty="0"/>
              <a:t>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22FF-63B6-432B-8AFB-284A2BE7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D08602-FF8E-4594-9388-0508A7508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864629"/>
            <a:ext cx="11051177" cy="57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07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1D68-289F-4065-B8D8-0AEB5369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-105138"/>
            <a:ext cx="10515600" cy="1325563"/>
          </a:xfrm>
        </p:spPr>
        <p:txBody>
          <a:bodyPr/>
          <a:lstStyle/>
          <a:p>
            <a:r>
              <a:rPr lang="en-GB" dirty="0"/>
              <a:t>Immune markers – 7,10,12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5194FD-2661-4A7A-8049-E043422D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9" y="851700"/>
            <a:ext cx="11323621" cy="588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79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2C213-9556-4119-B8D7-EBF2E05A1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55572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Immune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B22EA-18F7-4A79-B820-C31E93D8D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D732AC-FF08-492B-9DAF-C3AD65A12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09" y="799541"/>
            <a:ext cx="10964091" cy="569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0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D90D0-425E-4B9A-A010-DF57F35A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71552-8F21-4EE9-ABCB-20F12D81E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FE6BAD-D6AB-4987-9D42-6FBA3A5DB74C}"/>
              </a:ext>
            </a:extLst>
          </p:cNvPr>
          <p:cNvSpPr txBox="1">
            <a:spLocks/>
          </p:cNvSpPr>
          <p:nvPr/>
        </p:nvSpPr>
        <p:spPr>
          <a:xfrm>
            <a:off x="262466" y="2402"/>
            <a:ext cx="10515600" cy="455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Top features in immune clusters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C5CFD2-A9FC-4300-8181-1CCF1F08B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6" y="457974"/>
            <a:ext cx="11800114" cy="61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08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9E3AB-1BF5-4D69-8908-6EC82E705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D8CBA-4191-4146-B800-BABBC8A57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8440E-640A-4F10-B081-0E04B6F7A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8" y="489631"/>
            <a:ext cx="11756571" cy="610484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9BF2E94-D687-4AB3-8C27-2C94FEAF00D8}"/>
              </a:ext>
            </a:extLst>
          </p:cNvPr>
          <p:cNvSpPr txBox="1">
            <a:spLocks/>
          </p:cNvSpPr>
          <p:nvPr/>
        </p:nvSpPr>
        <p:spPr>
          <a:xfrm>
            <a:off x="262466" y="2402"/>
            <a:ext cx="10515600" cy="455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Top features in immune clusters</a:t>
            </a:r>
          </a:p>
        </p:txBody>
      </p:sp>
    </p:spTree>
    <p:extLst>
      <p:ext uri="{BB962C8B-B14F-4D97-AF65-F5344CB8AC3E}">
        <p14:creationId xmlns:p14="http://schemas.microsoft.com/office/powerpoint/2010/main" val="2919934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83A1-4229-42BA-94DF-04C872195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480FB-26D6-4C21-B528-92A1BD048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DD686-81AF-44DD-963E-00721BA0A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7E9025-5E0C-4FE3-B7D4-1D16DD928111}"/>
              </a:ext>
            </a:extLst>
          </p:cNvPr>
          <p:cNvSpPr txBox="1"/>
          <p:nvPr/>
        </p:nvSpPr>
        <p:spPr>
          <a:xfrm>
            <a:off x="6507600" y="220155"/>
            <a:ext cx="1909117" cy="20313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GB" dirty="0"/>
              <a:t>0- VSMC</a:t>
            </a:r>
          </a:p>
          <a:p>
            <a:r>
              <a:rPr lang="en-GB" dirty="0"/>
              <a:t>1- VSMC</a:t>
            </a:r>
          </a:p>
          <a:p>
            <a:r>
              <a:rPr lang="en-GB" dirty="0"/>
              <a:t>2- Fibroblasts</a:t>
            </a:r>
          </a:p>
          <a:p>
            <a:r>
              <a:rPr lang="en-GB" dirty="0"/>
              <a:t>3- Endothelial</a:t>
            </a:r>
          </a:p>
          <a:p>
            <a:r>
              <a:rPr lang="en-GB" dirty="0"/>
              <a:t>4- Fibroblasts</a:t>
            </a:r>
          </a:p>
          <a:p>
            <a:r>
              <a:rPr lang="en-GB" dirty="0"/>
              <a:t>5- VSMC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C2938F-9635-4DC1-BB1F-D73155791593}"/>
              </a:ext>
            </a:extLst>
          </p:cNvPr>
          <p:cNvSpPr txBox="1"/>
          <p:nvPr/>
        </p:nvSpPr>
        <p:spPr>
          <a:xfrm>
            <a:off x="7881258" y="85218"/>
            <a:ext cx="175913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6-Endothelial</a:t>
            </a:r>
          </a:p>
          <a:p>
            <a:r>
              <a:rPr lang="en-GB" dirty="0"/>
              <a:t>7-Immune</a:t>
            </a:r>
          </a:p>
          <a:p>
            <a:r>
              <a:rPr lang="en-GB" dirty="0"/>
              <a:t>8-NA</a:t>
            </a:r>
          </a:p>
          <a:p>
            <a:r>
              <a:rPr lang="en-GB" dirty="0"/>
              <a:t>9-Pericytes</a:t>
            </a:r>
          </a:p>
          <a:p>
            <a:r>
              <a:rPr lang="en-GB" dirty="0"/>
              <a:t>10 - T–cells</a:t>
            </a:r>
          </a:p>
          <a:p>
            <a:r>
              <a:rPr lang="en-GB" dirty="0"/>
              <a:t>11-Endothelial</a:t>
            </a:r>
          </a:p>
          <a:p>
            <a:r>
              <a:rPr lang="en-GB" dirty="0"/>
              <a:t>12-Granulocytes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2CC70-D71F-4F5A-ADBB-B25C2E4C9570}"/>
              </a:ext>
            </a:extLst>
          </p:cNvPr>
          <p:cNvSpPr txBox="1"/>
          <p:nvPr/>
        </p:nvSpPr>
        <p:spPr>
          <a:xfrm>
            <a:off x="3683725" y="129659"/>
            <a:ext cx="181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Final cell labels</a:t>
            </a:r>
          </a:p>
        </p:txBody>
      </p:sp>
    </p:spTree>
    <p:extLst>
      <p:ext uri="{BB962C8B-B14F-4D97-AF65-F5344CB8AC3E}">
        <p14:creationId xmlns:p14="http://schemas.microsoft.com/office/powerpoint/2010/main" val="2270857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FA996-0153-487D-A1E8-5E745F4F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8475"/>
          </a:xfrm>
        </p:spPr>
        <p:txBody>
          <a:bodyPr>
            <a:normAutofit/>
          </a:bodyPr>
          <a:lstStyle/>
          <a:p>
            <a:r>
              <a:rPr lang="en-GB" sz="2400" dirty="0"/>
              <a:t>Proportion of calcified and not in cases and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1454-067A-435E-85A3-E49C7371B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58972-6733-443F-BEE4-967CB202F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69" y="1027906"/>
            <a:ext cx="10612462" cy="55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62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838F4C-C4CA-4E32-BB86-90A118793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085" y="204469"/>
            <a:ext cx="10515600" cy="1325563"/>
          </a:xfrm>
        </p:spPr>
        <p:txBody>
          <a:bodyPr/>
          <a:lstStyle/>
          <a:p>
            <a:r>
              <a:rPr lang="en-GB" dirty="0"/>
              <a:t>Pre-integration doublet assessment - MH6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4C6B95-7570-441E-9C8D-3A9742BAE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1A14BB-20ED-4A98-9962-CD5E75D4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" y="1234439"/>
            <a:ext cx="5377543" cy="5377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D0C30B-CA4B-415E-9F62-EF79859E2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360" y="1234439"/>
            <a:ext cx="5377543" cy="53775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32A1A0-0EAD-4C9B-9460-9C2616B5FC4B}"/>
              </a:ext>
            </a:extLst>
          </p:cNvPr>
          <p:cNvSpPr txBox="1"/>
          <p:nvPr/>
        </p:nvSpPr>
        <p:spPr>
          <a:xfrm>
            <a:off x="9866811" y="172986"/>
            <a:ext cx="242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11.7% doublet rate</a:t>
            </a:r>
          </a:p>
        </p:txBody>
      </p:sp>
    </p:spTree>
    <p:extLst>
      <p:ext uri="{BB962C8B-B14F-4D97-AF65-F5344CB8AC3E}">
        <p14:creationId xmlns:p14="http://schemas.microsoft.com/office/powerpoint/2010/main" val="4008048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F5C2-0D7B-420B-B7A2-BBBD47D97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08B58-87DB-49D1-A7C5-F32339488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206FD2-3C45-45EF-AC81-CABA38C97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2" y="0"/>
            <a:ext cx="12011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95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BB6A1-D6F2-41E1-8F80-20B297FF6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812D-A4B8-4CBF-9A8E-75875E887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5578B-8F3D-4D1F-BCC8-BBBD0A983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2" y="0"/>
            <a:ext cx="12011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66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EAEE-17BB-458D-9AA4-4078492D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313"/>
          </a:xfrm>
        </p:spPr>
        <p:txBody>
          <a:bodyPr>
            <a:normAutofit fontScale="90000"/>
          </a:bodyPr>
          <a:lstStyle/>
          <a:p>
            <a:r>
              <a:rPr lang="en-GB" dirty="0"/>
              <a:t>Cluster 0 - VSMC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3E3D6-4931-4280-AA96-79A92B4AC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CF7D1-F9C5-4248-ADC4-A0398C136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2" y="853976"/>
            <a:ext cx="10515600" cy="600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45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EAEE-17BB-458D-9AA4-4078492D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313"/>
          </a:xfrm>
        </p:spPr>
        <p:txBody>
          <a:bodyPr>
            <a:normAutofit fontScale="90000"/>
          </a:bodyPr>
          <a:lstStyle/>
          <a:p>
            <a:r>
              <a:rPr lang="en-GB" dirty="0"/>
              <a:t>Cluster 1 - VSMC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3E3D6-4931-4280-AA96-79A92B4AC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F5DC5C-3BBB-4C5B-A0ED-4FB4F8FCF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2" y="853974"/>
            <a:ext cx="10515601" cy="600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00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EAEE-17BB-458D-9AA4-4078492D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313"/>
          </a:xfrm>
        </p:spPr>
        <p:txBody>
          <a:bodyPr>
            <a:normAutofit fontScale="90000"/>
          </a:bodyPr>
          <a:lstStyle/>
          <a:p>
            <a:r>
              <a:rPr lang="en-GB" dirty="0"/>
              <a:t>Cluster 2 - Fibroblasts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3E3D6-4931-4280-AA96-79A92B4AC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4FE02B-5296-48E6-BE9E-079197020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2" y="853974"/>
            <a:ext cx="10515601" cy="600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1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EAEE-17BB-458D-9AA4-4078492D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313"/>
          </a:xfrm>
        </p:spPr>
        <p:txBody>
          <a:bodyPr>
            <a:normAutofit fontScale="90000"/>
          </a:bodyPr>
          <a:lstStyle/>
          <a:p>
            <a:r>
              <a:rPr lang="en-GB" dirty="0"/>
              <a:t>Cluster 3 - Endothelial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3E3D6-4931-4280-AA96-79A92B4AC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D8416D-CC16-466D-9D9B-0FE53879B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3" y="894220"/>
            <a:ext cx="10445116" cy="596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54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EAEE-17BB-458D-9AA4-4078492D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313"/>
          </a:xfrm>
        </p:spPr>
        <p:txBody>
          <a:bodyPr>
            <a:normAutofit fontScale="90000"/>
          </a:bodyPr>
          <a:lstStyle/>
          <a:p>
            <a:r>
              <a:rPr lang="en-GB" dirty="0"/>
              <a:t>Cluster 4 - Fibroblasts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3E3D6-4931-4280-AA96-79A92B4AC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016449-A3A8-4126-8708-ADA7F2DCA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2" y="898759"/>
            <a:ext cx="10437165" cy="595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0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EAEE-17BB-458D-9AA4-4078492D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313"/>
          </a:xfrm>
        </p:spPr>
        <p:txBody>
          <a:bodyPr>
            <a:normAutofit fontScale="90000"/>
          </a:bodyPr>
          <a:lstStyle/>
          <a:p>
            <a:r>
              <a:rPr lang="en-GB" dirty="0"/>
              <a:t>Cluster 5 - VSMC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3E3D6-4931-4280-AA96-79A92B4AC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CBE059-8E42-4975-B291-4F1DA770C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2" y="853974"/>
            <a:ext cx="10515601" cy="600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88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EAEE-17BB-458D-9AA4-4078492D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313"/>
          </a:xfrm>
        </p:spPr>
        <p:txBody>
          <a:bodyPr>
            <a:normAutofit fontScale="90000"/>
          </a:bodyPr>
          <a:lstStyle/>
          <a:p>
            <a:r>
              <a:rPr lang="en-GB" dirty="0"/>
              <a:t>Cluster 6 - Endothelial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3E3D6-4931-4280-AA96-79A92B4AC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2FEFFA-43BF-4B08-941F-1814D8E1B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2" y="853976"/>
            <a:ext cx="10515600" cy="600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79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EAEE-17BB-458D-9AA4-4078492D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313"/>
          </a:xfrm>
        </p:spPr>
        <p:txBody>
          <a:bodyPr>
            <a:normAutofit fontScale="90000"/>
          </a:bodyPr>
          <a:lstStyle/>
          <a:p>
            <a:r>
              <a:rPr lang="en-GB" dirty="0"/>
              <a:t>Cluster 7 - Immune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3E3D6-4931-4280-AA96-79A92B4AC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8A1818-FE93-4247-A4F1-9F80ECD54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3" y="930538"/>
            <a:ext cx="10381506" cy="592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84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D8486-B00E-4340-A77E-A089D8854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EDA2FE-D043-4CE0-B846-17748D0058C9}"/>
              </a:ext>
            </a:extLst>
          </p:cNvPr>
          <p:cNvSpPr txBox="1">
            <a:spLocks/>
          </p:cNvSpPr>
          <p:nvPr/>
        </p:nvSpPr>
        <p:spPr>
          <a:xfrm>
            <a:off x="849085" y="204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Pre-integration doublet assessment – MH7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2BC99A-1C0C-4F2B-8D2B-079F65550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275989"/>
            <a:ext cx="5377542" cy="53775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D7BF72-6A87-49E4-B67C-0CAE1FB2B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275989"/>
            <a:ext cx="5377542" cy="53775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8F921D-05D9-4C0A-9BE2-54909041ADBF}"/>
              </a:ext>
            </a:extLst>
          </p:cNvPr>
          <p:cNvSpPr txBox="1"/>
          <p:nvPr/>
        </p:nvSpPr>
        <p:spPr>
          <a:xfrm>
            <a:off x="9866811" y="172986"/>
            <a:ext cx="242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8.1% doublet rate</a:t>
            </a:r>
          </a:p>
        </p:txBody>
      </p:sp>
    </p:spTree>
    <p:extLst>
      <p:ext uri="{BB962C8B-B14F-4D97-AF65-F5344CB8AC3E}">
        <p14:creationId xmlns:p14="http://schemas.microsoft.com/office/powerpoint/2010/main" val="2109012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EAEE-17BB-458D-9AA4-4078492D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313"/>
          </a:xfrm>
        </p:spPr>
        <p:txBody>
          <a:bodyPr>
            <a:normAutofit fontScale="90000"/>
          </a:bodyPr>
          <a:lstStyle/>
          <a:p>
            <a:r>
              <a:rPr lang="en-GB" dirty="0"/>
              <a:t>Cluster 8 - Unknown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3E3D6-4931-4280-AA96-79A92B4AC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7997D8-FB91-4B93-BFF2-54F2007B3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2" y="898758"/>
            <a:ext cx="10437165" cy="595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74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EAEE-17BB-458D-9AA4-4078492D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313"/>
          </a:xfrm>
        </p:spPr>
        <p:txBody>
          <a:bodyPr>
            <a:normAutofit fontScale="90000"/>
          </a:bodyPr>
          <a:lstStyle/>
          <a:p>
            <a:r>
              <a:rPr lang="en-GB" dirty="0"/>
              <a:t>Cluster 9 - Pericytes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3E3D6-4931-4280-AA96-79A92B4AC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5E4CF6-1AD1-4A7D-B8CA-C090AE405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3" y="853976"/>
            <a:ext cx="10515600" cy="600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47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EAEE-17BB-458D-9AA4-4078492D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313"/>
          </a:xfrm>
        </p:spPr>
        <p:txBody>
          <a:bodyPr>
            <a:normAutofit fontScale="90000"/>
          </a:bodyPr>
          <a:lstStyle/>
          <a:p>
            <a:r>
              <a:rPr lang="en-GB" dirty="0"/>
              <a:t>Cluster 10 – T-cells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3E3D6-4931-4280-AA96-79A92B4AC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FCBFE4-B6B4-46F4-B839-0F44FC755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2" y="821580"/>
            <a:ext cx="10572337" cy="603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14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EAEE-17BB-458D-9AA4-4078492D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313"/>
          </a:xfrm>
        </p:spPr>
        <p:txBody>
          <a:bodyPr>
            <a:normAutofit fontScale="90000"/>
          </a:bodyPr>
          <a:lstStyle/>
          <a:p>
            <a:r>
              <a:rPr lang="en-GB" dirty="0"/>
              <a:t>Cluster 11 - Endothelial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3E3D6-4931-4280-AA96-79A92B4AC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F74438-BC0B-42CC-95DF-9FBA20E32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2" y="853974"/>
            <a:ext cx="10515601" cy="600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51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EAEE-17BB-458D-9AA4-4078492D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313"/>
          </a:xfrm>
        </p:spPr>
        <p:txBody>
          <a:bodyPr>
            <a:normAutofit fontScale="90000"/>
          </a:bodyPr>
          <a:lstStyle/>
          <a:p>
            <a:r>
              <a:rPr lang="en-GB" dirty="0"/>
              <a:t>Cluster 12 - Granulocytes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3E3D6-4931-4280-AA96-79A92B4AC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A1683E-BB20-4BF6-A103-8C2B12D3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2" y="912378"/>
            <a:ext cx="10413311" cy="594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44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700138-D344-4432-8B03-A43215AD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Pathway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075CB8-986C-4949-BDEF-D24B7321A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116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FF8C-39CA-42A3-8728-AFB9FD3DE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VSMC-0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ABD31-053F-4BE1-987C-C6ADE333B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9D04A-38DF-491C-B1C0-0985764CA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073"/>
            <a:ext cx="10401896" cy="540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69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223D6-EFC6-4D38-A359-0F71E876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VSMC-1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80C57-1DE7-4208-9CDF-DFBA362D6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2E727-E15A-4CBD-B5D0-842440820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84366"/>
            <a:ext cx="10418664" cy="54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35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A4190-5CAB-4CF2-AA91-D904075C3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VSMC-5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E1CA1-AE7B-4784-8792-8D0EDFB5D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4AC9C-7A79-4753-80AE-18929C744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6989"/>
            <a:ext cx="10432869" cy="54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01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2717-DD08-4C29-97ED-36675D5FF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VSMC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97BDC-1B03-4B68-8CF9-362BEF128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D007F-380B-4A2F-9966-ABD36A378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777"/>
            <a:ext cx="10319657" cy="535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04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33B4-AD86-4216-A06C-E630AD0F1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AF518-5684-488F-90C5-FCA4731B2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82057-3304-40AD-BA5D-71F715787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37" y="1280160"/>
            <a:ext cx="5577840" cy="5577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DF8772-9DBD-4493-8C5A-20D7CDAA1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77" y="1212374"/>
            <a:ext cx="557784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223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9ED9-2D87-4307-A3A5-46A880A2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37250"/>
          </a:xfrm>
        </p:spPr>
        <p:txBody>
          <a:bodyPr/>
          <a:lstStyle/>
          <a:p>
            <a:r>
              <a:rPr lang="en-GB" dirty="0"/>
              <a:t>Gene sets – Osteo – c0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2D11C-F413-4736-900F-A587C44D5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852024-B0C3-4981-9FF4-9FB8274E7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251"/>
            <a:ext cx="11608635" cy="602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70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9ED9-2D87-4307-A3A5-46A880A2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37250"/>
          </a:xfrm>
        </p:spPr>
        <p:txBody>
          <a:bodyPr/>
          <a:lstStyle/>
          <a:p>
            <a:r>
              <a:rPr lang="en-GB" dirty="0"/>
              <a:t>Gene sets – Osteo – c1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2D11C-F413-4736-900F-A587C44D5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2DBEC0-2241-4BE3-B96A-D011D26B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975"/>
            <a:ext cx="11608634" cy="602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45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9ED9-2D87-4307-A3A5-46A880A2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37250"/>
          </a:xfrm>
        </p:spPr>
        <p:txBody>
          <a:bodyPr/>
          <a:lstStyle/>
          <a:p>
            <a:r>
              <a:rPr lang="en-GB" dirty="0"/>
              <a:t>Gene sets – Osteo – c5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2D11C-F413-4736-900F-A587C44D5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2DBEC0-2241-4BE3-B96A-D011D26B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975"/>
            <a:ext cx="11608634" cy="602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97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BE807-F272-4167-B899-D08DB4B3B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8730"/>
          </a:xfrm>
        </p:spPr>
        <p:txBody>
          <a:bodyPr>
            <a:normAutofit/>
          </a:bodyPr>
          <a:lstStyle/>
          <a:p>
            <a:r>
              <a:rPr lang="en-GB" sz="2400" dirty="0"/>
              <a:t>Reintegration – MH6 and MH7 only, showing labels generated per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3C7BF-8BD7-4100-8576-BEAE627BA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C1F57-3AC9-4679-BCCF-8D4CAC7F3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31" y="935204"/>
            <a:ext cx="10702834" cy="555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4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515F06-5AAF-48B5-81E0-5D1DE557B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73"/>
            <a:ext cx="12192000" cy="6330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B4E8BE-BA48-4BC9-BDE2-090A8581E6B7}"/>
              </a:ext>
            </a:extLst>
          </p:cNvPr>
          <p:cNvSpPr txBox="1"/>
          <p:nvPr/>
        </p:nvSpPr>
        <p:spPr>
          <a:xfrm>
            <a:off x="6507600" y="220155"/>
            <a:ext cx="1909117" cy="20313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GB" dirty="0"/>
              <a:t>0- VSMC</a:t>
            </a:r>
          </a:p>
          <a:p>
            <a:r>
              <a:rPr lang="en-GB" dirty="0"/>
              <a:t>1- VSMC</a:t>
            </a:r>
          </a:p>
          <a:p>
            <a:r>
              <a:rPr lang="en-GB" dirty="0"/>
              <a:t>2- Fibroblasts</a:t>
            </a:r>
          </a:p>
          <a:p>
            <a:r>
              <a:rPr lang="en-GB" dirty="0"/>
              <a:t>3- NA</a:t>
            </a:r>
          </a:p>
          <a:p>
            <a:r>
              <a:rPr lang="en-GB" dirty="0"/>
              <a:t>4- Fibroblasts</a:t>
            </a:r>
          </a:p>
          <a:p>
            <a:r>
              <a:rPr lang="en-GB" dirty="0"/>
              <a:t>5- VSMC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8C0D77-2204-4E9A-8A78-553D6E322335}"/>
              </a:ext>
            </a:extLst>
          </p:cNvPr>
          <p:cNvSpPr txBox="1"/>
          <p:nvPr/>
        </p:nvSpPr>
        <p:spPr>
          <a:xfrm>
            <a:off x="7881258" y="85218"/>
            <a:ext cx="175913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6-Endothelial</a:t>
            </a:r>
          </a:p>
          <a:p>
            <a:r>
              <a:rPr lang="en-GB" dirty="0"/>
              <a:t>7-Immune</a:t>
            </a:r>
          </a:p>
          <a:p>
            <a:r>
              <a:rPr lang="en-GB" dirty="0"/>
              <a:t>8-NA</a:t>
            </a:r>
          </a:p>
          <a:p>
            <a:r>
              <a:rPr lang="en-GB" dirty="0"/>
              <a:t>9-Pericytes</a:t>
            </a:r>
          </a:p>
          <a:p>
            <a:r>
              <a:rPr lang="en-GB" dirty="0"/>
              <a:t>10-Immune</a:t>
            </a:r>
          </a:p>
          <a:p>
            <a:r>
              <a:rPr lang="en-GB" dirty="0"/>
              <a:t>11-NA</a:t>
            </a:r>
          </a:p>
          <a:p>
            <a:r>
              <a:rPr lang="en-GB" dirty="0"/>
              <a:t>12-Immune</a:t>
            </a:r>
          </a:p>
        </p:txBody>
      </p:sp>
    </p:spTree>
    <p:extLst>
      <p:ext uri="{BB962C8B-B14F-4D97-AF65-F5344CB8AC3E}">
        <p14:creationId xmlns:p14="http://schemas.microsoft.com/office/powerpoint/2010/main" val="2105897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52994-1D16-422B-B58F-7D25C7484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CC05C-2346-4C56-A978-04F1BEF87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9025F-817C-41F2-B423-C21527800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25"/>
            <a:ext cx="12192000" cy="63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40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A6A2-97CF-4671-A894-8266E2AFB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922D0-F2BD-4F5F-AA78-CC557CC2B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1029703"/>
            <a:ext cx="11353800" cy="58956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81E711-6BD8-4DC7-B593-20C853747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69" y="102101"/>
            <a:ext cx="10515600" cy="1325563"/>
          </a:xfrm>
        </p:spPr>
        <p:txBody>
          <a:bodyPr/>
          <a:lstStyle/>
          <a:p>
            <a:r>
              <a:rPr lang="en-GB" dirty="0"/>
              <a:t>VSMC markers</a:t>
            </a:r>
          </a:p>
        </p:txBody>
      </p:sp>
    </p:spTree>
    <p:extLst>
      <p:ext uri="{BB962C8B-B14F-4D97-AF65-F5344CB8AC3E}">
        <p14:creationId xmlns:p14="http://schemas.microsoft.com/office/powerpoint/2010/main" val="84090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1D68-289F-4065-B8D8-0AEB5369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-105138"/>
            <a:ext cx="10515600" cy="1325563"/>
          </a:xfrm>
        </p:spPr>
        <p:txBody>
          <a:bodyPr/>
          <a:lstStyle/>
          <a:p>
            <a:r>
              <a:rPr lang="en-GB" dirty="0"/>
              <a:t>VSMC markers – 0,1,5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22FF-63B6-432B-8AFB-284A2BE7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0316A-E017-4CBF-96D0-AF63A8F25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6" y="851399"/>
            <a:ext cx="11059886" cy="574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71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</Words>
  <Application>Microsoft Office PowerPoint</Application>
  <PresentationFormat>Widescreen</PresentationFormat>
  <Paragraphs>66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Kidney only</vt:lpstr>
      <vt:lpstr>Pre-integration doublet assessment - MH6</vt:lpstr>
      <vt:lpstr>PowerPoint Presentation</vt:lpstr>
      <vt:lpstr>Integrated data</vt:lpstr>
      <vt:lpstr>Reintegration – MH6 and MH7 only, showing labels generated per sample</vt:lpstr>
      <vt:lpstr>PowerPoint Presentation</vt:lpstr>
      <vt:lpstr>PowerPoint Presentation</vt:lpstr>
      <vt:lpstr>VSMC markers</vt:lpstr>
      <vt:lpstr>VSMC markers – 0,1,5 </vt:lpstr>
      <vt:lpstr>Pericyte markers – 9 </vt:lpstr>
      <vt:lpstr>Fibroblast markers – 0?,4  </vt:lpstr>
      <vt:lpstr>Endothelial markers – 6,11 </vt:lpstr>
      <vt:lpstr>Cellcycle markers</vt:lpstr>
      <vt:lpstr>Immune markers – 7,10,12 </vt:lpstr>
      <vt:lpstr>Immune markers</vt:lpstr>
      <vt:lpstr>PowerPoint Presentation</vt:lpstr>
      <vt:lpstr>PowerPoint Presentation</vt:lpstr>
      <vt:lpstr>PowerPoint Presentation</vt:lpstr>
      <vt:lpstr>Proportion of calcified and not in cases and controls</vt:lpstr>
      <vt:lpstr>PowerPoint Presentation</vt:lpstr>
      <vt:lpstr>PowerPoint Presentation</vt:lpstr>
      <vt:lpstr>Cluster 0 - VSMC</vt:lpstr>
      <vt:lpstr>Cluster 1 - VSMC</vt:lpstr>
      <vt:lpstr>Cluster 2 - Fibroblasts</vt:lpstr>
      <vt:lpstr>Cluster 3 - Endothelial</vt:lpstr>
      <vt:lpstr>Cluster 4 - Fibroblasts</vt:lpstr>
      <vt:lpstr>Cluster 5 - VSMC</vt:lpstr>
      <vt:lpstr>Cluster 6 - Endothelial</vt:lpstr>
      <vt:lpstr>Cluster 7 - Immune</vt:lpstr>
      <vt:lpstr>Cluster 8 - Unknown</vt:lpstr>
      <vt:lpstr>Cluster 9 - Pericytes</vt:lpstr>
      <vt:lpstr>Cluster 10 – T-cells</vt:lpstr>
      <vt:lpstr>Cluster 11 - Endothelial</vt:lpstr>
      <vt:lpstr>Cluster 12 - Granulocytes</vt:lpstr>
      <vt:lpstr>Pathway analysis</vt:lpstr>
      <vt:lpstr>VSMC-0</vt:lpstr>
      <vt:lpstr>VSMC-1</vt:lpstr>
      <vt:lpstr>VSMC-5</vt:lpstr>
      <vt:lpstr>VSMC</vt:lpstr>
      <vt:lpstr>Gene sets – Osteo – c0</vt:lpstr>
      <vt:lpstr>Gene sets – Osteo – c1</vt:lpstr>
      <vt:lpstr>Gene sets – Osteo – c5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Eleanor Fewings</dc:creator>
  <cp:lastModifiedBy>Eleanor Fewings</cp:lastModifiedBy>
  <cp:revision>3</cp:revision>
  <dcterms:created xsi:type="dcterms:W3CDTF">2021-03-22T10:39:59Z</dcterms:created>
  <dcterms:modified xsi:type="dcterms:W3CDTF">2021-05-06T12:24:23Z</dcterms:modified>
</cp:coreProperties>
</file>